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2"/>
  </p:notesMasterIdLst>
  <p:handoutMasterIdLst>
    <p:handoutMasterId r:id="rId23"/>
  </p:handoutMasterIdLst>
  <p:sldIdLst>
    <p:sldId id="256" r:id="rId6"/>
    <p:sldId id="283" r:id="rId7"/>
    <p:sldId id="288" r:id="rId8"/>
    <p:sldId id="289" r:id="rId9"/>
    <p:sldId id="290" r:id="rId10"/>
    <p:sldId id="291" r:id="rId11"/>
    <p:sldId id="292" r:id="rId12"/>
    <p:sldId id="287" r:id="rId13"/>
    <p:sldId id="298" r:id="rId14"/>
    <p:sldId id="293" r:id="rId15"/>
    <p:sldId id="299" r:id="rId16"/>
    <p:sldId id="294" r:id="rId17"/>
    <p:sldId id="295" r:id="rId18"/>
    <p:sldId id="296" r:id="rId19"/>
    <p:sldId id="297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33" autoAdjust="0"/>
    <p:restoredTop sz="96142" autoAdjust="0"/>
  </p:normalViewPr>
  <p:slideViewPr>
    <p:cSldViewPr snapToGrid="0">
      <p:cViewPr>
        <p:scale>
          <a:sx n="125" d="100"/>
          <a:sy n="125" d="100"/>
        </p:scale>
        <p:origin x="1752" y="-92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notesMaster" Target="notesMasters/notesMaster1.xml"/><Relationship Id="rId23" Type="http://schemas.openxmlformats.org/officeDocument/2006/relationships/handoutMaster" Target="handoutMasters/handout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9/1/15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9/1/15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31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smtClean="0"/>
              <a:t>Search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6522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~/chef-repo/cookbooks/</a:t>
            </a:r>
            <a:r>
              <a:rPr lang="en-US" dirty="0" err="1" smtClean="0"/>
              <a:t>myhaproxy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716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Resolving cookbook dependencies...</a:t>
            </a:r>
          </a:p>
          <a:p>
            <a:r>
              <a:rPr lang="en-US" dirty="0"/>
              <a:t>Fetching '</a:t>
            </a:r>
            <a:r>
              <a:rPr lang="en-US" dirty="0" err="1"/>
              <a:t>myhaproxy</a:t>
            </a:r>
            <a:r>
              <a:rPr lang="en-US" dirty="0"/>
              <a:t>' from source at .</a:t>
            </a:r>
          </a:p>
          <a:p>
            <a:r>
              <a:rPr lang="en-US" dirty="0"/>
              <a:t>Fetching cookbook index from https://</a:t>
            </a:r>
            <a:r>
              <a:rPr lang="en-US" dirty="0" err="1"/>
              <a:t>supermarket.chef.io</a:t>
            </a:r>
            <a:r>
              <a:rPr lang="en-US" dirty="0"/>
              <a:t>...</a:t>
            </a:r>
          </a:p>
          <a:p>
            <a:r>
              <a:rPr lang="en-US" dirty="0"/>
              <a:t>Using build-essential (2.2.3)</a:t>
            </a:r>
          </a:p>
          <a:p>
            <a:r>
              <a:rPr lang="en-US" dirty="0"/>
              <a:t>Using </a:t>
            </a:r>
            <a:r>
              <a:rPr lang="en-US" dirty="0" err="1"/>
              <a:t>haproxy</a:t>
            </a:r>
            <a:r>
              <a:rPr lang="en-US" dirty="0"/>
              <a:t> (1.6.6)</a:t>
            </a:r>
          </a:p>
          <a:p>
            <a:r>
              <a:rPr lang="en-US" dirty="0"/>
              <a:t>Using </a:t>
            </a:r>
            <a:r>
              <a:rPr lang="en-US" dirty="0" err="1"/>
              <a:t>myhaproxy</a:t>
            </a:r>
            <a:r>
              <a:rPr lang="en-US" dirty="0"/>
              <a:t> </a:t>
            </a:r>
            <a:r>
              <a:rPr lang="en-US" dirty="0" smtClean="0"/>
              <a:t>(1.2.0) </a:t>
            </a:r>
            <a:r>
              <a:rPr lang="en-US" dirty="0"/>
              <a:t>from source at .</a:t>
            </a:r>
          </a:p>
          <a:p>
            <a:r>
              <a:rPr lang="en-US" dirty="0"/>
              <a:t>Using </a:t>
            </a:r>
            <a:r>
              <a:rPr lang="en-US" dirty="0" err="1"/>
              <a:t>cpu</a:t>
            </a:r>
            <a:r>
              <a:rPr lang="en-US" dirty="0"/>
              <a:t> (0.2.0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install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002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Uploaded build-essential (2.2.3)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cpu</a:t>
            </a:r>
            <a:r>
              <a:rPr lang="en-US" dirty="0"/>
              <a:t> (0.2.0)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haproxy</a:t>
            </a:r>
            <a:r>
              <a:rPr lang="en-US" dirty="0"/>
              <a:t> (1.6.6) to: 'https://api.opscode.com:443/organizations/vogue'</a:t>
            </a:r>
          </a:p>
          <a:p>
            <a:r>
              <a:rPr lang="en-US" dirty="0"/>
              <a:t>Uploaded </a:t>
            </a:r>
            <a:r>
              <a:rPr lang="en-US" dirty="0" err="1"/>
              <a:t>myhaproxy</a:t>
            </a:r>
            <a:r>
              <a:rPr lang="en-US" dirty="0"/>
              <a:t> </a:t>
            </a:r>
            <a:r>
              <a:rPr lang="en-US" smtClean="0"/>
              <a:t>(</a:t>
            </a:r>
            <a:r>
              <a:rPr lang="en-US" smtClean="0"/>
              <a:t>1.0.0</a:t>
            </a:r>
            <a:r>
              <a:rPr lang="en-US" dirty="0" smtClean="0"/>
              <a:t>) </a:t>
            </a:r>
            <a:r>
              <a:rPr lang="en-US" dirty="0"/>
              <a:t>to: 'https://api.opscode.com:443/organizations/vogue'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berks upload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62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ec2-50-18-19-208.us-west-1.compute.amazonaws.com Starting Chef Client, version 12.3.0</a:t>
            </a:r>
          </a:p>
          <a:p>
            <a:r>
              <a:rPr lang="en-US" dirty="0"/>
              <a:t>ec2-50-18-19-208.us-west-1.compute.amazonaws.com resolving cookbooks for run list: ["</a:t>
            </a:r>
            <a:r>
              <a:rPr lang="en-US" dirty="0" err="1"/>
              <a:t>myhaproxy</a:t>
            </a:r>
            <a:r>
              <a:rPr lang="en-US" dirty="0"/>
              <a:t>"]</a:t>
            </a:r>
          </a:p>
          <a:p>
            <a:r>
              <a:rPr lang="en-US" dirty="0"/>
              <a:t>ec2-50-18-19-208.us-west-1.compute.amazonaws.com Synchronizing Cookbooks: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cpu</a:t>
            </a:r>
            <a:endParaRPr lang="en-US" dirty="0"/>
          </a:p>
          <a:p>
            <a:r>
              <a:rPr lang="en-US" dirty="0"/>
              <a:t>ec2-50-18-19-208.us-west-1.compute.amazonaws.com   - build-essential</a:t>
            </a:r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haproxy</a:t>
            </a:r>
            <a:endParaRPr lang="en-US" dirty="0"/>
          </a:p>
          <a:p>
            <a:r>
              <a:rPr lang="en-US" dirty="0"/>
              <a:t>ec2-50-18-19-208.us-west-1.compute.amazonaws.com   - </a:t>
            </a:r>
            <a:r>
              <a:rPr lang="en-US" dirty="0" err="1"/>
              <a:t>myhaproxy</a:t>
            </a:r>
            <a:endParaRPr lang="en-US" dirty="0"/>
          </a:p>
          <a:p>
            <a:r>
              <a:rPr lang="en-US" dirty="0"/>
              <a:t>ec2-50-18-19-208.us-west-1.compute.amazonaws.com Compiling Cookbooks...</a:t>
            </a:r>
          </a:p>
          <a:p>
            <a:r>
              <a:rPr lang="en-US" dirty="0"/>
              <a:t>ec2-50-18-19-208.us-west-1.compute.amazonaws.com Converging 9 resources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</a:t>
            </a:r>
            <a:r>
              <a:rPr lang="en-US" dirty="0" err="1"/>
              <a:t>install_package</a:t>
            </a:r>
            <a:endParaRPr lang="en-US" dirty="0"/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apt_package</a:t>
            </a:r>
            <a:r>
              <a:rPr lang="en-US" dirty="0"/>
              <a:t>[</a:t>
            </a:r>
            <a:r>
              <a:rPr lang="en-US" dirty="0" err="1"/>
              <a:t>haproxy</a:t>
            </a:r>
            <a:r>
              <a:rPr lang="en-US" dirty="0"/>
              <a:t>] action install (up to date)</a:t>
            </a:r>
          </a:p>
          <a:p>
            <a:r>
              <a:rPr lang="en-US" dirty="0"/>
              <a:t>ec2-50-18-19-208.us-west-1.compute.amazonaws.com   * directory[/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init.d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Recipe: </a:t>
            </a:r>
            <a:r>
              <a:rPr lang="en-US" dirty="0" err="1"/>
              <a:t>haproxy</a:t>
            </a:r>
            <a:r>
              <a:rPr lang="en-US" dirty="0"/>
              <a:t>::default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cookbook_file</a:t>
            </a:r>
            <a:r>
              <a:rPr lang="en-US" dirty="0"/>
              <a:t>[/</a:t>
            </a:r>
            <a:r>
              <a:rPr lang="en-US" dirty="0" err="1"/>
              <a:t>etc</a:t>
            </a:r>
            <a:r>
              <a:rPr lang="en-US" dirty="0"/>
              <a:t>/default/</a:t>
            </a:r>
            <a:r>
              <a:rPr lang="en-US" dirty="0" err="1"/>
              <a:t>haproxy</a:t>
            </a:r>
            <a:r>
              <a:rPr lang="en-US" dirty="0"/>
              <a:t>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[admin]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[http] action create (up to date)</a:t>
            </a:r>
          </a:p>
          <a:p>
            <a:r>
              <a:rPr lang="en-US" dirty="0"/>
              <a:t>ec2-50-18-19-208.us-west-1.compute.amazonaws.com   * </a:t>
            </a:r>
            <a:r>
              <a:rPr lang="en-US" dirty="0" err="1"/>
              <a:t>haproxy_lb</a:t>
            </a:r>
            <a:r>
              <a:rPr lang="en-US" dirty="0"/>
              <a:t>[servers-http] action create (up to date)</a:t>
            </a:r>
          </a:p>
          <a:p>
            <a:r>
              <a:rPr lang="en-US" dirty="0"/>
              <a:t>ec2-50-18-19-208.us-west-1.compute.amazonaws.com   * template[/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] action create</a:t>
            </a:r>
          </a:p>
          <a:p>
            <a:r>
              <a:rPr lang="en-US" dirty="0"/>
              <a:t>ec2-50-18-19-208.us-west-1.compute.amazonaws.com     - update content in file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 from 1054d8 to 6002e2</a:t>
            </a:r>
          </a:p>
          <a:p>
            <a:r>
              <a:rPr lang="en-US" dirty="0"/>
              <a:t>ec2-50-18-19-208.us-west-1.compute.amazonaws.com     --- 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haproxy</a:t>
            </a:r>
            <a:r>
              <a:rPr lang="en-US" dirty="0"/>
              <a:t>/</a:t>
            </a:r>
            <a:r>
              <a:rPr lang="en-US" dirty="0" err="1"/>
              <a:t>haproxy.cfg</a:t>
            </a:r>
            <a:r>
              <a:rPr lang="en-US" dirty="0"/>
              <a:t>	2015-05-16 00:59:12.776804000 +0000</a:t>
            </a:r>
          </a:p>
          <a:p>
            <a:r>
              <a:rPr lang="en-US" dirty="0"/>
              <a:t>ec2-50-18-19-208.us-west-1.compute.amazonaws.com     +++ /</a:t>
            </a:r>
            <a:r>
              <a:rPr lang="en-US" dirty="0" err="1"/>
              <a:t>tmp</a:t>
            </a:r>
            <a:r>
              <a:rPr lang="en-US" dirty="0"/>
              <a:t>/chef-rendered-template20150516-11674-nm31wt	2015-05-16 01:05:20.036804000 +0000</a:t>
            </a:r>
          </a:p>
          <a:p>
            <a:r>
              <a:rPr lang="en-US" dirty="0"/>
              <a:t>ec2-50-18-19-208.us-west-1.compute.amazonaws.com     @@ -35,8 +35,8 @@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   backend servers-http</a:t>
            </a:r>
          </a:p>
          <a:p>
            <a:r>
              <a:rPr lang="en-US" dirty="0"/>
              <a:t>ec2-50-18-19-208.us-west-1.compute.amazonaws.com     -  server ec2-54-176-64-173.us-west-1.compute.amazonaws.com 54.176.64.173:8080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     -  server ec2-204-236-155-223.us-west-1.compute.amazonaws.com 204.236.155.223:8080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     +  server ec2-54-176-64-173.us-west-1.compute.amazonaws.com 54.176.64.173:80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     +  server ec2-204-236-155-223.us-west-1.compute.amazonaws.com 204.236.155.223:80 weight 1 </a:t>
            </a:r>
            <a:r>
              <a:rPr lang="en-US" dirty="0" err="1"/>
              <a:t>maxconn</a:t>
            </a:r>
            <a:r>
              <a:rPr lang="en-US" dirty="0"/>
              <a:t> 100 check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enable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start (up to date)</a:t>
            </a:r>
          </a:p>
          <a:p>
            <a:r>
              <a:rPr lang="en-US" dirty="0"/>
              <a:t>ec2-50-18-19-208.us-west-1.compute.amazonaws.com   * service[</a:t>
            </a:r>
            <a:r>
              <a:rPr lang="en-US" dirty="0" err="1"/>
              <a:t>haproxy</a:t>
            </a:r>
            <a:r>
              <a:rPr lang="en-US" dirty="0"/>
              <a:t>] action reload</a:t>
            </a:r>
          </a:p>
          <a:p>
            <a:r>
              <a:rPr lang="en-US" dirty="0"/>
              <a:t>ec2-50-18-19-208.us-west-1.compute.amazonaws.com     - reload service service[</a:t>
            </a:r>
            <a:r>
              <a:rPr lang="en-US" dirty="0" err="1"/>
              <a:t>haproxy</a:t>
            </a:r>
            <a:r>
              <a:rPr lang="en-US" dirty="0"/>
              <a:t>]</a:t>
            </a:r>
          </a:p>
          <a:p>
            <a:r>
              <a:rPr lang="en-US" dirty="0"/>
              <a:t>ec2-50-18-19-208.us-west-1.compute.amazonaws.com</a:t>
            </a:r>
          </a:p>
          <a:p>
            <a:r>
              <a:rPr lang="en-US" dirty="0"/>
              <a:t>ec2-50-18-19-208.us-west-1.compute.amazonaws.com Running handlers:</a:t>
            </a:r>
          </a:p>
          <a:p>
            <a:r>
              <a:rPr lang="en-US" dirty="0"/>
              <a:t>ec2-50-18-19-208.us-west-1.compute.amazonaws.com Running handlers complete</a:t>
            </a:r>
          </a:p>
          <a:p>
            <a:r>
              <a:rPr lang="en-US" dirty="0"/>
              <a:t>ec2-50-18-19-208.us-west-1.compute.amazonaws.com Chef Client finished, 2/11 resources updated in 11.256445934 seconds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knife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en-US" dirty="0" smtClean="0"/>
              <a:t>"</a:t>
            </a:r>
            <a:r>
              <a:rPr lang="en-US" dirty="0" err="1" smtClean="0"/>
              <a:t>role:proxy</a:t>
            </a:r>
            <a:r>
              <a:rPr lang="en-US" dirty="0" smtClean="0"/>
              <a:t>" </a:t>
            </a:r>
            <a:r>
              <a:rPr lang="en-US" dirty="0"/>
              <a:t>-x </a:t>
            </a:r>
            <a:r>
              <a:rPr lang="en-US" dirty="0" smtClean="0"/>
              <a:t>USER -</a:t>
            </a:r>
            <a:r>
              <a:rPr lang="en-US" dirty="0"/>
              <a:t>P </a:t>
            </a:r>
            <a:r>
              <a:rPr lang="en-US" dirty="0" smtClean="0"/>
              <a:t>PWD "</a:t>
            </a:r>
            <a:r>
              <a:rPr lang="en-US" dirty="0" err="1"/>
              <a:t>sudo</a:t>
            </a:r>
            <a:r>
              <a:rPr lang="en-US" dirty="0"/>
              <a:t> chef-client"</a:t>
            </a:r>
          </a:p>
        </p:txBody>
      </p:sp>
    </p:spTree>
    <p:extLst>
      <p:ext uri="{BB962C8B-B14F-4D97-AF65-F5344CB8AC3E}">
        <p14:creationId xmlns:p14="http://schemas.microsoft.com/office/powerpoint/2010/main" val="3408226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 Shot 2015-05-15 at 3.42.4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977" y="0"/>
            <a:ext cx="5930047" cy="3666850"/>
          </a:xfrm>
          <a:prstGeom prst="rect">
            <a:avLst/>
          </a:prstGeom>
        </p:spPr>
      </p:pic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" y="3191150"/>
            <a:ext cx="5930047" cy="3666850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7" y="3191150"/>
            <a:ext cx="5930047" cy="366685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2993731" y="2643424"/>
            <a:ext cx="1321907" cy="1852988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39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5-05-15 at 3.42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635" y="3191150"/>
            <a:ext cx="5930047" cy="3666850"/>
          </a:xfrm>
          <a:prstGeom prst="rect">
            <a:avLst/>
          </a:prstGeom>
        </p:spPr>
      </p:pic>
      <p:pic>
        <p:nvPicPr>
          <p:cNvPr id="4" name="Picture 3" descr="Screen Shot 2015-05-15 at 3.49.2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317" y="3191150"/>
            <a:ext cx="5930047" cy="3666850"/>
          </a:xfrm>
          <a:prstGeom prst="rect">
            <a:avLst/>
          </a:prstGeom>
        </p:spPr>
      </p:pic>
      <p:pic>
        <p:nvPicPr>
          <p:cNvPr id="2" name="Picture 1" descr="Screen Shot 2015-05-15 at 4.00.5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0977" y="0"/>
            <a:ext cx="5930047" cy="366685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7698164" y="2643424"/>
            <a:ext cx="1723662" cy="1891862"/>
          </a:xfrm>
          <a:prstGeom prst="straightConnector1">
            <a:avLst/>
          </a:prstGeom>
          <a:ln>
            <a:solidFill>
              <a:schemeClr val="accent4"/>
            </a:solidFill>
            <a:tailEnd type="arrow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129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we help </a:t>
            </a:r>
            <a:r>
              <a:rPr lang="en-US" smtClean="0"/>
              <a:t>you answer?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462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4133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node1: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ip-10-198-51-26.us-west-1.compute.internal</a:t>
            </a:r>
          </a:p>
          <a:p>
            <a:r>
              <a:rPr lang="en-US" dirty="0"/>
              <a:t>    local_ipv4:      10.198.51.26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10.198.51.26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ec2-204-236-155-223.us-west-1.compute.amazonaws.com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204.236.155.223</a:t>
            </a:r>
          </a:p>
          <a:p>
            <a:r>
              <a:rPr lang="en-US" dirty="0"/>
              <a:t>    public_ipv4:     204.236.155.223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node1 -a cloud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7575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node3:</a:t>
            </a:r>
          </a:p>
          <a:p>
            <a:r>
              <a:rPr lang="en-US" dirty="0"/>
              <a:t>  cloud:</a:t>
            </a:r>
          </a:p>
          <a:p>
            <a:r>
              <a:rPr lang="en-US" dirty="0"/>
              <a:t>    </a:t>
            </a:r>
            <a:r>
              <a:rPr lang="en-US" dirty="0" err="1"/>
              <a:t>local_hostname</a:t>
            </a:r>
            <a:r>
              <a:rPr lang="en-US" dirty="0"/>
              <a:t>:  ip-10-197-105-148.us-west-1.compute.internal</a:t>
            </a:r>
          </a:p>
          <a:p>
            <a:r>
              <a:rPr lang="en-US" dirty="0"/>
              <a:t>    local_ipv4:      10.197.105.148</a:t>
            </a:r>
          </a:p>
          <a:p>
            <a:r>
              <a:rPr lang="en-US" dirty="0"/>
              <a:t>    </a:t>
            </a:r>
            <a:r>
              <a:rPr lang="en-US" dirty="0" err="1"/>
              <a:t>private_ips</a:t>
            </a:r>
            <a:r>
              <a:rPr lang="en-US" dirty="0"/>
              <a:t>:     10.197.105.148</a:t>
            </a:r>
          </a:p>
          <a:p>
            <a:r>
              <a:rPr lang="en-US" dirty="0"/>
              <a:t>    provider:        ec2</a:t>
            </a:r>
          </a:p>
          <a:p>
            <a:r>
              <a:rPr lang="en-US" dirty="0"/>
              <a:t>    </a:t>
            </a:r>
            <a:r>
              <a:rPr lang="en-US" dirty="0" err="1"/>
              <a:t>public_hostname</a:t>
            </a:r>
            <a:r>
              <a:rPr lang="en-US" dirty="0"/>
              <a:t>: ec2-54-176-64-173.us-west-1.compute.amazonaws.com</a:t>
            </a:r>
          </a:p>
          <a:p>
            <a:r>
              <a:rPr lang="en-US" dirty="0"/>
              <a:t>    </a:t>
            </a:r>
            <a:r>
              <a:rPr lang="en-US" dirty="0" err="1"/>
              <a:t>public_ips</a:t>
            </a:r>
            <a:r>
              <a:rPr lang="en-US" dirty="0"/>
              <a:t>:      54.176.64.173</a:t>
            </a:r>
          </a:p>
          <a:p>
            <a:r>
              <a:rPr lang="en-US" dirty="0"/>
              <a:t>    public_ipv4:     54.176.64.173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knife node show node3 -a cloud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567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[{</a:t>
            </a:r>
          </a:p>
          <a:p>
            <a:r>
              <a:rPr lang="en-US" dirty="0"/>
              <a:t>    "hostname" =&gt; "ec2-204-236-155-223.us-west-1.compute.amazonaws.com",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"ec2-204-236-155-223.us-west-1.compute.amazonaws.com",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},</a:t>
            </a:r>
          </a:p>
          <a:p>
            <a:r>
              <a:rPr lang="en-US" dirty="0"/>
              <a:t>  {</a:t>
            </a:r>
          </a:p>
          <a:p>
            <a:r>
              <a:rPr lang="en-US" dirty="0"/>
              <a:t>    "hostname" =&gt; "ec2-54-176-64-173.us-west-1.compute.amazonaws.com",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"ec2-54-176-64-173.us-west-1.compute.amazonaws.com",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/>
              <a:t>]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843334" y="1590842"/>
            <a:ext cx="10803205" cy="3876841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606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 err="1"/>
              <a:t>all_web_nodes</a:t>
            </a:r>
            <a:r>
              <a:rPr lang="en-US" dirty="0"/>
              <a:t> = search("node","</a:t>
            </a:r>
            <a:r>
              <a:rPr lang="en-US" dirty="0" err="1"/>
              <a:t>role:web</a:t>
            </a:r>
            <a:r>
              <a:rPr lang="en-US" dirty="0"/>
              <a:t>")</a:t>
            </a:r>
          </a:p>
          <a:p>
            <a:endParaRPr lang="en-US" dirty="0"/>
          </a:p>
          <a:p>
            <a:r>
              <a:rPr lang="en-US" dirty="0"/>
              <a:t>members = []</a:t>
            </a:r>
          </a:p>
          <a:p>
            <a:endParaRPr lang="en-US" dirty="0"/>
          </a:p>
          <a:p>
            <a:r>
              <a:rPr lang="en-US" dirty="0" err="1"/>
              <a:t>all_web_nodes.each</a:t>
            </a:r>
            <a:r>
              <a:rPr lang="en-US" dirty="0"/>
              <a:t> do |</a:t>
            </a:r>
            <a:r>
              <a:rPr lang="en-US" dirty="0" err="1"/>
              <a:t>web_node</a:t>
            </a:r>
            <a:r>
              <a:rPr lang="en-US" dirty="0"/>
              <a:t>|</a:t>
            </a:r>
          </a:p>
          <a:p>
            <a:r>
              <a:rPr lang="en-US" dirty="0" smtClean="0"/>
              <a:t>  </a:t>
            </a:r>
            <a:r>
              <a:rPr lang="en-US" dirty="0"/>
              <a:t>member = { </a:t>
            </a:r>
          </a:p>
          <a:p>
            <a:r>
              <a:rPr lang="en-US" dirty="0"/>
              <a:t>    "hostname" =&gt; </a:t>
            </a:r>
            <a:r>
              <a:rPr lang="en-US" dirty="0" err="1"/>
              <a:t>web_node</a:t>
            </a:r>
            <a:r>
              <a:rPr lang="en-US" dirty="0"/>
              <a:t>["cloud"]["</a:t>
            </a:r>
            <a:r>
              <a:rPr lang="en-US" dirty="0" err="1"/>
              <a:t>public_hostname</a:t>
            </a:r>
            <a:r>
              <a:rPr lang="en-US" dirty="0"/>
              <a:t>"],</a:t>
            </a:r>
          </a:p>
          <a:p>
            <a:r>
              <a:rPr lang="en-US" dirty="0"/>
              <a:t>    "</a:t>
            </a:r>
            <a:r>
              <a:rPr lang="en-US" dirty="0" err="1"/>
              <a:t>ipaddress</a:t>
            </a:r>
            <a:r>
              <a:rPr lang="en-US" dirty="0"/>
              <a:t>" =&gt; </a:t>
            </a:r>
            <a:r>
              <a:rPr lang="en-US" dirty="0" err="1"/>
              <a:t>web_node</a:t>
            </a:r>
            <a:r>
              <a:rPr lang="en-US" dirty="0"/>
              <a:t>["cloud"]["public_ipv4"],</a:t>
            </a:r>
          </a:p>
          <a:p>
            <a:r>
              <a:rPr lang="en-US" dirty="0"/>
              <a:t>    "port" =&gt; 80,</a:t>
            </a:r>
          </a:p>
          <a:p>
            <a:r>
              <a:rPr lang="en-US" dirty="0"/>
              <a:t>    "</a:t>
            </a:r>
            <a:r>
              <a:rPr lang="en-US" dirty="0" err="1"/>
              <a:t>ssl_port</a:t>
            </a:r>
            <a:r>
              <a:rPr lang="en-US" dirty="0"/>
              <a:t>" =&gt; 80</a:t>
            </a:r>
          </a:p>
          <a:p>
            <a:r>
              <a:rPr lang="en-US" dirty="0"/>
              <a:t>  }</a:t>
            </a:r>
          </a:p>
          <a:p>
            <a:r>
              <a:rPr lang="en-US" dirty="0" smtClean="0"/>
              <a:t>  </a:t>
            </a:r>
            <a:r>
              <a:rPr lang="en-US" dirty="0" err="1"/>
              <a:t>members.push</a:t>
            </a:r>
            <a:r>
              <a:rPr lang="en-US" dirty="0"/>
              <a:t>(member)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r>
              <a:rPr lang="en-US" dirty="0" err="1"/>
              <a:t>node.default</a:t>
            </a:r>
            <a:r>
              <a:rPr lang="en-US" dirty="0"/>
              <a:t>['</a:t>
            </a:r>
            <a:r>
              <a:rPr lang="en-US" dirty="0" err="1"/>
              <a:t>haproxy</a:t>
            </a:r>
            <a:r>
              <a:rPr lang="en-US" dirty="0"/>
              <a:t>']['members'] = members</a:t>
            </a:r>
          </a:p>
          <a:p>
            <a:endParaRPr lang="en-US" dirty="0"/>
          </a:p>
          <a:p>
            <a:r>
              <a:rPr lang="en-US" dirty="0" err="1"/>
              <a:t>include_recipe</a:t>
            </a:r>
            <a:r>
              <a:rPr lang="en-US" dirty="0"/>
              <a:t> "</a:t>
            </a:r>
            <a:r>
              <a:rPr lang="en-US" dirty="0" err="1"/>
              <a:t>haproxy</a:t>
            </a:r>
            <a:r>
              <a:rPr lang="en-US" dirty="0"/>
              <a:t>::default"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>
          <a:xfrm>
            <a:off x="851281" y="1575847"/>
            <a:ext cx="10803205" cy="413086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7422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Dynamic Web Proxy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Update the wrapped proxy cookbook to dynamically use nodes with the web role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Every time we create a web node we need to update our proxy cookbook. That doesn't feel right!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701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Upload the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major version of the proxy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Upload the proxy cookbook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on the proxy node</a:t>
            </a:r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Verify that the proxy node relays requests to both web 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980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</a:t>
            </a:r>
            <a:r>
              <a:rPr lang="en-US" dirty="0" err="1"/>
              <a:t>myhaproxy</a:t>
            </a:r>
            <a:r>
              <a:rPr lang="en-US" dirty="0"/>
              <a:t>'</a:t>
            </a:r>
          </a:p>
          <a:p>
            <a:r>
              <a:rPr lang="en-US" dirty="0"/>
              <a:t>version          </a:t>
            </a:r>
            <a:r>
              <a:rPr lang="en-US" dirty="0" smtClean="0"/>
              <a:t>'</a:t>
            </a:r>
            <a:r>
              <a:rPr lang="en-US" dirty="0" smtClean="0"/>
              <a:t>1.0.0</a:t>
            </a:r>
            <a:r>
              <a:rPr lang="en-US" dirty="0"/>
              <a:t>'</a:t>
            </a:r>
            <a:endParaRPr lang="en-US" dirty="0"/>
          </a:p>
          <a:p>
            <a:endParaRPr lang="en-US" dirty="0"/>
          </a:p>
          <a:p>
            <a:r>
              <a:rPr lang="en-US" dirty="0"/>
              <a:t>depends '</a:t>
            </a:r>
            <a:r>
              <a:rPr lang="en-US" dirty="0" err="1"/>
              <a:t>haproxy</a:t>
            </a:r>
            <a:r>
              <a:rPr lang="en-US" dirty="0"/>
              <a:t>', '~&gt; 1.6.6'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~/chef-repo/cookbooks/</a:t>
            </a:r>
            <a:r>
              <a:rPr lang="en-US" dirty="0" err="1" smtClean="0"/>
              <a:t>myhaproxy</a:t>
            </a:r>
            <a:r>
              <a:rPr lang="en-US" dirty="0" smtClean="0"/>
              <a:t>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797807" y="4639131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88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11426</TotalTime>
  <Words>1322</Words>
  <Application>Microsoft Macintosh PowerPoint</Application>
  <PresentationFormat>Custom</PresentationFormat>
  <Paragraphs>133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ChefDk3.2Template</vt:lpstr>
      <vt:lpstr>Search</vt:lpstr>
      <vt:lpstr>Dynamic Web Proxy</vt:lpstr>
      <vt:lpstr>PowerPoint Presentation</vt:lpstr>
      <vt:lpstr>PowerPoint Presentation</vt:lpstr>
      <vt:lpstr>PowerPoint Presentation</vt:lpstr>
      <vt:lpstr>PowerPoint Presentation</vt:lpstr>
      <vt:lpstr>Dynamic Web Proxy</vt:lpstr>
      <vt:lpstr>Upload the Cookbook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1442</cp:revision>
  <cp:lastPrinted>2015-02-07T23:49:10Z</cp:lastPrinted>
  <dcterms:created xsi:type="dcterms:W3CDTF">2012-09-13T17:36:07Z</dcterms:created>
  <dcterms:modified xsi:type="dcterms:W3CDTF">2015-09-01T19:54:27Z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